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88" r:id="rId3"/>
    <p:sldId id="296" r:id="rId4"/>
    <p:sldId id="290" r:id="rId5"/>
    <p:sldId id="272" r:id="rId6"/>
    <p:sldId id="261" r:id="rId7"/>
    <p:sldId id="300" r:id="rId8"/>
    <p:sldId id="264" r:id="rId9"/>
    <p:sldId id="301" r:id="rId10"/>
    <p:sldId id="268" r:id="rId11"/>
    <p:sldId id="291" r:id="rId12"/>
    <p:sldId id="292" r:id="rId13"/>
    <p:sldId id="293" r:id="rId14"/>
    <p:sldId id="302" r:id="rId15"/>
    <p:sldId id="278" r:id="rId16"/>
    <p:sldId id="304" r:id="rId17"/>
    <p:sldId id="281" r:id="rId18"/>
    <p:sldId id="282" r:id="rId19"/>
    <p:sldId id="283" r:id="rId20"/>
    <p:sldId id="285" r:id="rId21"/>
    <p:sldId id="284" r:id="rId22"/>
    <p:sldId id="286" r:id="rId23"/>
    <p:sldId id="30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dzen.ru/away?to=https://interesnyefakty.org/interesnye-fakty-ob-afganistan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1%83%D0%B3%D0%B0%D0%BD%D1%81%D0%BA%D0%B0%D1%8F_%D0%BE%D0%B1%D0%BB%D0%B0%D1%81%D1%82%D1%8C" TargetMode="External"/><Relationship Id="rId3" Type="http://schemas.openxmlformats.org/officeDocument/2006/relationships/hyperlink" Target="https://ru.wikipedia.org/wiki/%D0%9F%D0%BE%D0%B4%D0%BF%D0%BE%D0%BB%D1%8C%D0%B5" TargetMode="External"/><Relationship Id="rId7" Type="http://schemas.openxmlformats.org/officeDocument/2006/relationships/hyperlink" Target="https://ru.wikipedia.org/wiki/%D0%9A%D1%80%D0%B0%D1%81%D0%BD%D0%BE%D0%B4%D0%BE%D0%BD_(%D0%B3%D0%BE%D1%80%D0%BE%D0%B4)" TargetMode="External"/><Relationship Id="rId2" Type="http://schemas.openxmlformats.org/officeDocument/2006/relationships/hyperlink" Target="https://ru.wikipedia.org/wiki/%D0%A1%D0%A1%D0%A1%D0%A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5" Type="http://schemas.openxmlformats.org/officeDocument/2006/relationships/hyperlink" Target="https://ru.wikipedia.org/wiki/%D0%9A%D0%BE%D0%BC%D1%81%D0%BE%D0%BC%D0%BE%D0%BB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ru.wikipedia.org/wiki/%D0%90%D0%BD%D1%82%D0%B8%D1%84%D0%B0%D1%88%D0%B8%D0%B7%D0%BC" TargetMode="External"/><Relationship Id="rId9" Type="http://schemas.openxmlformats.org/officeDocument/2006/relationships/hyperlink" Target="https://ru.wikipedia.org/wiki/%D0%A3%D0%BA%D1%80%D0%B0%D0%B8%D0%BD%D1%81%D0%BA%D0%B0%D1%8F_%D0%A1%D0%A1%D0%A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8913"/>
            <a:ext cx="8464579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2892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ГЕРОИ - МОЛОДОГВАРДЕЙЦЫ</a:t>
            </a:r>
          </a:p>
        </p:txBody>
      </p:sp>
      <p:pic>
        <p:nvPicPr>
          <p:cNvPr id="4" name="Содержимое 3" descr="Picture background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214422"/>
            <a:ext cx="7215237" cy="514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AF9CF6-511C-4860-AC15-51E7B759A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effectLst/>
              </a:rPr>
              <a:t>Афганская война (1979-1989) – военный конфликт, проходивший в </a:t>
            </a:r>
            <a:r>
              <a:rPr lang="ru-RU" sz="2700" dirty="0">
                <a:effectLst/>
                <a:hlinkClick r:id="rId2"/>
              </a:rPr>
              <a:t>Демократической Республике Афганистан</a:t>
            </a:r>
            <a:r>
              <a:rPr lang="ru-RU" sz="2700" dirty="0">
                <a:effectLst/>
              </a:rPr>
              <a:t>.</a:t>
            </a:r>
            <a:endParaRPr lang="ru-RU" sz="2700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104E5031-75E6-42C5-9A82-1053C0E36F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1507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9922E1-B404-470D-8CAF-3627F39D5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Мемориал воинам –афганцам в </a:t>
            </a:r>
            <a:r>
              <a:rPr lang="ru-RU" sz="2800" dirty="0" err="1">
                <a:solidFill>
                  <a:srgbClr val="FF0000"/>
                </a:solidFill>
              </a:rPr>
              <a:t>луганске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4" name="Picture 4" descr="Picture background">
            <a:extLst>
              <a:ext uri="{FF2B5EF4-FFF2-40B4-BE49-F238E27FC236}">
                <a16:creationId xmlns="" xmlns:a16="http://schemas.microsoft.com/office/drawing/2014/main" id="{5A8309D5-5FFC-4678-98EA-AC81F53E657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" y="1417638"/>
            <a:ext cx="3267710" cy="472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8F23C372-6E7B-44F6-ABE0-1D245B84F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3270" y="1600200"/>
            <a:ext cx="3267710" cy="4724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E581C26-AF66-4BC4-9551-5B1BC0428CD8}"/>
              </a:ext>
            </a:extLst>
          </p:cNvPr>
          <p:cNvSpPr/>
          <p:nvPr/>
        </p:nvSpPr>
        <p:spPr>
          <a:xfrm>
            <a:off x="4355976" y="2116962"/>
            <a:ext cx="4572000" cy="40250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сквере Памяти, у подножия мемориала воинам-афганцам, на граните высечены 162 имени жителей Луганской области (в том числе 39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луганчан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вернувшихся с войны).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244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FB1A8B-C97D-433B-A474-9A9A5C6D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97" y="188640"/>
            <a:ext cx="86868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ГЕРОИ АФГАНСКОЙ ВОЙНЫ. Андрей </a:t>
            </a:r>
            <a:r>
              <a:rPr lang="ru-RU" dirty="0" err="1">
                <a:solidFill>
                  <a:srgbClr val="FF0000"/>
                </a:solidFill>
              </a:rPr>
              <a:t>линев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="" xmlns:a16="http://schemas.microsoft.com/office/drawing/2014/main" id="{DBB264A8-DCDB-4140-BD21-32C9E789F9A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30" y="1124745"/>
            <a:ext cx="4277602" cy="31228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="" xmlns:a16="http://schemas.microsoft.com/office/drawing/2014/main" id="{1B865DDC-E83E-451F-8F90-3239FE280C1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5280"/>
            <a:ext cx="3240360" cy="3642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E86D580-6C61-4350-82E9-6BDD3F4EDDE8}"/>
              </a:ext>
            </a:extLst>
          </p:cNvPr>
          <p:cNvSpPr/>
          <p:nvPr/>
        </p:nvSpPr>
        <p:spPr>
          <a:xfrm>
            <a:off x="4250289" y="1124744"/>
            <a:ext cx="4752528" cy="4787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Андрей Николаевич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Линёв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(20 июня 1962 – 10 декабря 1985) – советский офицер, лейтенант медицинской службы, военный врач, хирург, умерший в госпитале от ранения, участник Афганской войны (1979-1989).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Андрей, сам будучи раненым в живот, на поле боя оказывал медицинскую помощь раненым и огнём из автомата прикрывал их эвакуацию.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Именем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А.Линева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названа улица в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г.Луганске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также его родная 37 школа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г.Луганска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635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C7DD25-E71A-420D-88CF-BC5099BE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84" y="116632"/>
            <a:ext cx="8686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ГЕРОИ АФГАНСКОЙ ВОЙНЫ. Владимир кузнецов.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650A1F8-862D-4A3C-A05F-7A7ECE9B5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b="1" dirty="0"/>
              <a:t>Старший лейтенант Кузнецов Владимир Ильич</a:t>
            </a:r>
            <a:r>
              <a:rPr lang="ru-RU" dirty="0"/>
              <a:t> </a:t>
            </a:r>
          </a:p>
          <a:p>
            <a:pPr lvl="0"/>
            <a:r>
              <a:rPr lang="ru-RU" dirty="0"/>
              <a:t>Военный штурман первого класса. Совершил 68 боевых вылетов </a:t>
            </a:r>
          </a:p>
          <a:p>
            <a:pPr lvl="0"/>
            <a:r>
              <a:rPr lang="ru-RU" dirty="0"/>
              <a:t>21 октября 1987 г. при выполнении боевого задания </a:t>
            </a:r>
            <a:r>
              <a:rPr lang="ru-RU" dirty="0" smtClean="0"/>
              <a:t>потерпел </a:t>
            </a:r>
            <a:r>
              <a:rPr lang="ru-RU" dirty="0"/>
              <a:t>катастрофу над аэродромом г. Кабул. Самолет загорелся и взорвался. Экипаж погиб. Старший лейтенант Кузнецов В.И. до конца выполнил свой воинский долг.</a:t>
            </a:r>
          </a:p>
          <a:p>
            <a:pPr lvl="0"/>
            <a:r>
              <a:rPr lang="ru-RU" dirty="0"/>
              <a:t>За мужество и отвагу награжден орденом Красной Звезды (посмертно)</a:t>
            </a:r>
          </a:p>
          <a:p>
            <a:pPr lvl="0"/>
            <a:r>
              <a:rPr lang="ru-RU" dirty="0"/>
              <a:t>Имя </a:t>
            </a:r>
            <a:r>
              <a:rPr lang="ru-RU" dirty="0" err="1"/>
              <a:t>В.Кузнецова</a:t>
            </a:r>
            <a:r>
              <a:rPr lang="ru-RU" dirty="0"/>
              <a:t> носит его родная 32 школа </a:t>
            </a:r>
            <a:r>
              <a:rPr lang="ru-RU" dirty="0" err="1"/>
              <a:t>г.Луганска</a:t>
            </a:r>
            <a:endParaRPr lang="ru-RU" dirty="0"/>
          </a:p>
          <a:p>
            <a:endParaRPr lang="ru-RU" dirty="0"/>
          </a:p>
        </p:txBody>
      </p:sp>
      <p:pic>
        <p:nvPicPr>
          <p:cNvPr id="6146" name="Picture 2" descr="КУЗНЕЦОВ Владимир Ильич">
            <a:extLst>
              <a:ext uri="{FF2B5EF4-FFF2-40B4-BE49-F238E27FC236}">
                <a16:creationId xmlns="" xmlns:a16="http://schemas.microsoft.com/office/drawing/2014/main" id="{EDB72E9B-FE47-42CF-923F-B22B793CAE0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02" y="1600200"/>
            <a:ext cx="3351395" cy="472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8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Герои Луганской Народной Республики (2014 -2022 гг.) 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928802"/>
            <a:ext cx="69437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Герои Луганской Народной Республики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 smtClean="0">
                <a:solidFill>
                  <a:srgbClr val="FF0000"/>
                </a:solidFill>
              </a:rPr>
              <a:t>2014 -2022 гг.)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600" b="1" dirty="0" smtClean="0">
                <a:solidFill>
                  <a:srgbClr val="FF0000"/>
                </a:solidFill>
              </a:rPr>
              <a:t>ГЕРОЙ ЛУГАНСКОЙ НАРОДНОЙ РЕСПУБЛИКИ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 высшая награда Луганской Народной Республики. Учреждена 14 мая 2018 года, вручалась с марта по октябрь 2022 г., вручение прекратилось после вхождения Луганской Народной Республики в состав Российской Федерации.</a:t>
            </a:r>
          </a:p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000240"/>
            <a:ext cx="4500594" cy="3214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2984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Одним из первых звание Героя Луганской Народной Республики было присвоено участникам Специальной военной операции.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705"/>
            <a:ext cx="7429552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8604"/>
            <a:ext cx="8352928" cy="5357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8604"/>
            <a:ext cx="8424936" cy="5286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EAC3B4-E95B-49B0-B37B-610DFC97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dirty="0">
                <a:solidFill>
                  <a:srgbClr val="FF0000"/>
                </a:solidFill>
              </a:rPr>
              <a:t>2025 год –год 80 </a:t>
            </a:r>
            <a:r>
              <a:rPr lang="ru-RU" altLang="ru-RU" sz="2400" dirty="0" err="1">
                <a:solidFill>
                  <a:srgbClr val="FF0000"/>
                </a:solidFill>
              </a:rPr>
              <a:t>летия</a:t>
            </a:r>
            <a:r>
              <a:rPr lang="ru-RU" altLang="ru-RU" sz="2400" dirty="0">
                <a:solidFill>
                  <a:srgbClr val="FF0000"/>
                </a:solidFill>
              </a:rPr>
              <a:t> Победы в Великой Отечественной войне, Год Защитника Отечества!</a:t>
            </a:r>
            <a:endParaRPr lang="ru-RU" sz="2400" dirty="0"/>
          </a:p>
        </p:txBody>
      </p:sp>
      <p:pic>
        <p:nvPicPr>
          <p:cNvPr id="5" name="Picture 6" descr="Picture background">
            <a:extLst>
              <a:ext uri="{FF2B5EF4-FFF2-40B4-BE49-F238E27FC236}">
                <a16:creationId xmlns="" xmlns:a16="http://schemas.microsoft.com/office/drawing/2014/main" id="{227A982F-096B-4BC6-AA1F-E75FB2AAE4B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14" y="1412776"/>
            <a:ext cx="477604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Picture background">
            <a:extLst>
              <a:ext uri="{FF2B5EF4-FFF2-40B4-BE49-F238E27FC236}">
                <a16:creationId xmlns="" xmlns:a16="http://schemas.microsoft.com/office/drawing/2014/main" id="{38137949-3593-40DA-9A77-EB56FA50107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0971" y="3645024"/>
            <a:ext cx="4343400" cy="3053064"/>
          </a:xfrm>
          <a:noFill/>
        </p:spPr>
      </p:pic>
    </p:spTree>
    <p:extLst>
      <p:ext uri="{BB962C8B-B14F-4D97-AF65-F5344CB8AC3E}">
        <p14:creationId xmlns="" xmlns:p14="http://schemas.microsoft.com/office/powerpoint/2010/main" val="3476029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В числе награжденных звание Героя Луганской Народной Республики присвоено активистам «Русской Весны».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85860"/>
            <a:ext cx="8299648" cy="5114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0042"/>
            <a:ext cx="8496944" cy="5665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1480"/>
            <a:ext cx="8496944" cy="5665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08912" cy="883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8000" dirty="0" smtClean="0">
              <a:solidFill>
                <a:srgbClr val="FF0000"/>
              </a:solidFill>
            </a:endParaRP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Спасибо </a:t>
            </a:r>
            <a:endParaRPr lang="ru-RU" sz="8000" dirty="0" smtClean="0">
              <a:solidFill>
                <a:srgbClr val="FF0000"/>
              </a:solidFill>
            </a:endParaRP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за </a:t>
            </a:r>
            <a:r>
              <a:rPr lang="ru-RU" sz="8000" dirty="0" smtClean="0">
                <a:solidFill>
                  <a:srgbClr val="FF0000"/>
                </a:solidFill>
              </a:rPr>
              <a:t>внимание</a:t>
            </a:r>
          </a:p>
          <a:p>
            <a:pPr algn="r"/>
            <a:endParaRPr lang="ru-RU" sz="2800" dirty="0" smtClean="0">
              <a:solidFill>
                <a:srgbClr val="0070C0"/>
              </a:solidFill>
            </a:endParaRPr>
          </a:p>
          <a:p>
            <a:pPr algn="r"/>
            <a:r>
              <a:rPr lang="ru-RU" sz="2800" dirty="0" smtClean="0">
                <a:solidFill>
                  <a:srgbClr val="0070C0"/>
                </a:solidFill>
              </a:rPr>
              <a:t>Презентацию подготовила</a:t>
            </a:r>
          </a:p>
          <a:p>
            <a:pPr algn="r"/>
            <a:r>
              <a:rPr lang="ru-RU" sz="2800" dirty="0" smtClean="0">
                <a:solidFill>
                  <a:srgbClr val="0070C0"/>
                </a:solidFill>
              </a:rPr>
              <a:t>Анохина Екатерина</a:t>
            </a:r>
          </a:p>
          <a:p>
            <a:pPr algn="r"/>
            <a:r>
              <a:rPr lang="ru-RU" sz="2800" dirty="0" smtClean="0">
                <a:solidFill>
                  <a:srgbClr val="0070C0"/>
                </a:solidFill>
              </a:rPr>
              <a:t>Группа 335</a:t>
            </a:r>
          </a:p>
          <a:p>
            <a:pPr algn="r"/>
            <a:r>
              <a:rPr lang="ru-RU" sz="2800" dirty="0" smtClean="0">
                <a:solidFill>
                  <a:srgbClr val="0070C0"/>
                </a:solidFill>
              </a:rPr>
              <a:t>Руководитель </a:t>
            </a:r>
          </a:p>
          <a:p>
            <a:pPr algn="r"/>
            <a:r>
              <a:rPr lang="ru-RU" sz="2800" dirty="0" err="1" smtClean="0">
                <a:solidFill>
                  <a:srgbClr val="0070C0"/>
                </a:solidFill>
              </a:rPr>
              <a:t>Кныш</a:t>
            </a:r>
            <a:r>
              <a:rPr lang="ru-RU" sz="2800" dirty="0" smtClean="0">
                <a:solidFill>
                  <a:srgbClr val="0070C0"/>
                </a:solidFill>
              </a:rPr>
              <a:t> П.А.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endParaRPr lang="ru-RU" sz="8000" dirty="0" smtClean="0">
              <a:solidFill>
                <a:srgbClr val="FF0000"/>
              </a:solidFill>
            </a:endParaRPr>
          </a:p>
          <a:p>
            <a:pPr algn="ctr"/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64399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3986DA-D9C0-4A95-A1DA-F24639241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6633"/>
            <a:ext cx="8686800" cy="1181815"/>
          </a:xfrm>
        </p:spPr>
        <p:txBody>
          <a:bodyPr>
            <a:normAutofit fontScale="90000"/>
          </a:bodyPr>
          <a:lstStyle/>
          <a:p>
            <a:r>
              <a:rPr lang="ru-RU" dirty="0"/>
              <a:t>ГЕРОИ ВЕЛИКОЙ ОТЕЧЕСТВЕННОЙ ВОЙНЫ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FB9ADDD7-E5AD-4C74-90DB-22AFD78E3B5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24930"/>
            <a:ext cx="4463265" cy="3116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B62413AF-C44F-49D1-864A-D5F437F86D1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86" y="1298449"/>
            <a:ext cx="4893478" cy="27758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78567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9512" y="285728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92869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/>
              <a:t>Климент</a:t>
            </a:r>
            <a:r>
              <a:rPr lang="ru-RU" sz="2400" b="1" dirty="0"/>
              <a:t> Ефремович Ворошилов</a:t>
            </a: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 — </a:t>
            </a:r>
            <a:r>
              <a:rPr lang="ru-RU" sz="2400" b="1" dirty="0"/>
              <a:t>Маршал Советского Союза</a:t>
            </a:r>
            <a:r>
              <a:rPr lang="ru-RU" sz="2400" dirty="0"/>
              <a:t>.</a:t>
            </a:r>
          </a:p>
        </p:txBody>
      </p:sp>
      <p:pic>
        <p:nvPicPr>
          <p:cNvPr id="8" name="Picture 2" descr="Picture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1285860"/>
            <a:ext cx="3929090" cy="4929222"/>
          </a:xfrm>
          <a:noFill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429124" y="1142984"/>
            <a:ext cx="4562476" cy="5181616"/>
          </a:xfrm>
        </p:spPr>
        <p:txBody>
          <a:bodyPr>
            <a:normAutofit fontScale="92500" lnSpcReduction="20000"/>
          </a:bodyPr>
          <a:lstStyle/>
          <a:p>
            <a:endParaRPr lang="ru-RU" sz="2200" dirty="0"/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Дважды Герой Советского Союза и Герой Социалистического Труда, награждён восемью орденами Ленина, шестью орденами Красного Знамени, орденом Суворова 1-й степени, медалями СССР и медалями иностранных государств.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Климент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Ефремович единственный в мире человек, прошедший путь от солдата до маршала, от простого рабочего до руководителя государства.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Самый известный уроженец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Луганщины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превративший скромный уездный город в крупный промышленный центр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C79768-5BAB-47DB-ABA9-A3AB440A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/>
          <a:lstStyle/>
          <a:p>
            <a:pPr algn="ctr"/>
            <a:r>
              <a:rPr lang="ru-RU" dirty="0">
                <a:effectLst/>
              </a:rPr>
              <a:t>Алексей Гордеевич Еременко </a:t>
            </a:r>
            <a:endParaRPr lang="ru-RU" dirty="0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="" xmlns:a16="http://schemas.microsoft.com/office/drawing/2014/main" id="{54725000-5A41-4086-B05B-544F39DD12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23" y="1071546"/>
            <a:ext cx="8046154" cy="4589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CC797BB-BDEE-4FFA-9A24-B37E9A0F1738}"/>
              </a:ext>
            </a:extLst>
          </p:cNvPr>
          <p:cNvSpPr/>
          <p:nvPr/>
        </p:nvSpPr>
        <p:spPr>
          <a:xfrm>
            <a:off x="548923" y="5892702"/>
            <a:ext cx="81985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Политрук роты 220 стрелкового полка поднимает в атаку своих солдат.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Фото было сделано 12 июля 1942 года около села Хорошее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Славяносербского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района. На этом месте  и установлен памятник.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452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8680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8D3E40-AD64-4EEE-9FBA-5EE0D9112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88640"/>
            <a:ext cx="8686800" cy="64807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«Молодая гвардия»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D1EC47F-CA2B-4AE4-A476-256BEC788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9992" y="1052736"/>
            <a:ext cx="4536504" cy="561662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«</a:t>
            </a:r>
            <a:r>
              <a:rPr lang="ru-RU" b="1" dirty="0" err="1">
                <a:solidFill>
                  <a:schemeClr val="tx1"/>
                </a:solidFill>
              </a:rPr>
              <a:t>Молода́я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гва́рдия</a:t>
            </a:r>
            <a:r>
              <a:rPr lang="ru-RU" b="1" dirty="0">
                <a:solidFill>
                  <a:schemeClr val="tx1"/>
                </a:solidFill>
              </a:rPr>
              <a:t>»</a:t>
            </a:r>
            <a:r>
              <a:rPr lang="ru-RU" dirty="0">
                <a:solidFill>
                  <a:schemeClr val="tx1"/>
                </a:solidFill>
              </a:rPr>
              <a:t> -</a:t>
            </a:r>
          </a:p>
          <a:p>
            <a:pPr marL="0" indent="0">
              <a:buNone/>
            </a:pPr>
            <a:r>
              <a:rPr lang="ru-RU" u="sng" dirty="0">
                <a:solidFill>
                  <a:schemeClr val="tx1"/>
                </a:solidFill>
                <a:hlinkClick r:id="rId2" tooltip="СССР"/>
              </a:rPr>
              <a:t>советская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u="sng" dirty="0">
                <a:solidFill>
                  <a:schemeClr val="tx1"/>
                </a:solidFill>
                <a:hlinkClick r:id="rId3" tooltip="Подполье"/>
              </a:rPr>
              <a:t>подпольная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u="sng" dirty="0">
                <a:solidFill>
                  <a:schemeClr val="tx1"/>
                </a:solidFill>
                <a:hlinkClick r:id="rId4" tooltip="Антифашизм"/>
              </a:rPr>
              <a:t>антифашистская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u="sng" dirty="0">
                <a:solidFill>
                  <a:schemeClr val="tx1"/>
                </a:solidFill>
                <a:hlinkClick r:id="rId5" tooltip="Комсомол"/>
              </a:rPr>
              <a:t>комсомольская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организация юношей и девушек, </a:t>
            </a:r>
            <a:r>
              <a:rPr lang="ru-RU" baseline="30000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действовавшая в годы </a:t>
            </a:r>
            <a:r>
              <a:rPr lang="ru-RU" u="sng" dirty="0">
                <a:solidFill>
                  <a:schemeClr val="tx1"/>
                </a:solidFill>
                <a:hlinkClick r:id="rId6" tooltip="Великая Отечественная война"/>
              </a:rPr>
              <a:t>Великой Отечественной войны</a:t>
            </a:r>
            <a:r>
              <a:rPr lang="ru-RU" dirty="0">
                <a:solidFill>
                  <a:schemeClr val="tx1"/>
                </a:solidFill>
              </a:rPr>
              <a:t>  г. </a:t>
            </a:r>
            <a:r>
              <a:rPr lang="ru-RU" u="sng" dirty="0">
                <a:solidFill>
                  <a:schemeClr val="tx1"/>
                </a:solidFill>
                <a:hlinkClick r:id="rId7" tooltip="Краснодон (город)"/>
              </a:rPr>
              <a:t>Краснодоне</a:t>
            </a:r>
            <a:r>
              <a:rPr lang="ru-RU" dirty="0">
                <a:solidFill>
                  <a:schemeClr val="tx1"/>
                </a:solidFill>
              </a:rPr>
              <a:t>  </a:t>
            </a:r>
            <a:r>
              <a:rPr lang="ru-RU" u="sng" dirty="0" err="1">
                <a:solidFill>
                  <a:schemeClr val="tx1"/>
                </a:solidFill>
                <a:hlinkClick r:id="rId8" tooltip="Луганская область"/>
              </a:rPr>
              <a:t>Воро</a:t>
            </a:r>
            <a:r>
              <a:rPr lang="ru-RU" u="sng" dirty="0">
                <a:solidFill>
                  <a:schemeClr val="tx1"/>
                </a:solidFill>
                <a:hlinkClick r:id="rId8" tooltip="Луганская область"/>
              </a:rPr>
              <a:t>- </a:t>
            </a:r>
            <a:r>
              <a:rPr lang="ru-RU" u="sng" dirty="0" err="1">
                <a:solidFill>
                  <a:schemeClr val="tx1"/>
                </a:solidFill>
                <a:hlinkClick r:id="rId8" tooltip="Луганская область"/>
              </a:rPr>
              <a:t>шиловградской</a:t>
            </a:r>
            <a:r>
              <a:rPr lang="ru-RU" u="sng" dirty="0">
                <a:solidFill>
                  <a:schemeClr val="tx1"/>
                </a:solidFill>
                <a:hlinkClick r:id="rId8" tooltip="Луганская область"/>
              </a:rPr>
              <a:t> области </a:t>
            </a:r>
            <a:r>
              <a:rPr lang="ru-RU" u="sng" dirty="0">
                <a:solidFill>
                  <a:schemeClr val="tx1"/>
                </a:solidFill>
                <a:hlinkClick r:id="rId9" tooltip="Украинская ССР"/>
              </a:rPr>
              <a:t>Украинской ССР</a:t>
            </a:r>
            <a:r>
              <a:rPr lang="ru-RU" dirty="0">
                <a:solidFill>
                  <a:schemeClr val="tx1"/>
                </a:solidFill>
              </a:rPr>
              <a:t>. 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Она насчитывала 71 человека: 47 юношей и 24 девушки. Самому младшему было четырнадцать лет, а пятидесяти пяти из них так и не исполнилось девятнадцати, так как они погибли. </a:t>
            </a:r>
          </a:p>
          <a:p>
            <a:endParaRPr lang="ru-RU" dirty="0"/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="" xmlns:a16="http://schemas.microsoft.com/office/drawing/2014/main" id="{6C884095-4F8C-4AC2-AA0A-62DC9511430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52736"/>
            <a:ext cx="4055368" cy="56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678100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500</TotalTime>
  <Words>239</Words>
  <Application>Microsoft Office PowerPoint</Application>
  <PresentationFormat>Экран (4:3)</PresentationFormat>
  <Paragraphs>44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Слайд 1</vt:lpstr>
      <vt:lpstr>2025 год –год 80 летия Победы в Великой Отечественной войне, Год Защитника Отечества!</vt:lpstr>
      <vt:lpstr>Слайд 3</vt:lpstr>
      <vt:lpstr>ГЕРОИ ВЕЛИКОЙ ОТЕЧЕСТВЕННОЙ ВОЙНЫ</vt:lpstr>
      <vt:lpstr>Слайд 5</vt:lpstr>
      <vt:lpstr>Климент Ефремович Ворошилов   — Маршал Советского Союза.</vt:lpstr>
      <vt:lpstr>Алексей Гордеевич Еременко </vt:lpstr>
      <vt:lpstr>Слайд 8</vt:lpstr>
      <vt:lpstr>«Молодая гвардия»</vt:lpstr>
      <vt:lpstr>ГЕРОИ - МОЛОДОГВАРДЕЙЦЫ</vt:lpstr>
      <vt:lpstr>Афганская война (1979-1989) – военный конфликт, проходивший в Демократической Республике Афганистан.</vt:lpstr>
      <vt:lpstr>Мемориал воинам –афганцам в луганске</vt:lpstr>
      <vt:lpstr>ГЕРОИ АФГАНСКОЙ ВОЙНЫ. Андрей линев.</vt:lpstr>
      <vt:lpstr>ГЕРОИ АФГАНСКОЙ ВОЙНЫ. Владимир кузнецов.</vt:lpstr>
      <vt:lpstr>Герои Луганской Народной Республики (2014 -2022 гг.) </vt:lpstr>
      <vt:lpstr>Герои Луганской Народной Республики  (2014 -2022 гг.) </vt:lpstr>
      <vt:lpstr> Одним из первых звание Героя Луганской Народной Республики было присвоено участникам Специальной военной операции. </vt:lpstr>
      <vt:lpstr>Слайд 18</vt:lpstr>
      <vt:lpstr>Слайд 19</vt:lpstr>
      <vt:lpstr>В числе награжденных звание Героя Луганской Народной Республики присвоено активистам «Русской Весны». 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40</cp:revision>
  <dcterms:created xsi:type="dcterms:W3CDTF">2025-01-20T07:44:00Z</dcterms:created>
  <dcterms:modified xsi:type="dcterms:W3CDTF">2025-01-24T12:05:23Z</dcterms:modified>
</cp:coreProperties>
</file>