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3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0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1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69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799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075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38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32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2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83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6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920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050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5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7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31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20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4ACB-F9A5-4C41-BCAD-D76691CC86FC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A38C9C-CAFD-4239-99F7-FCDE215501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79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r="7181"/>
          <a:stretch>
            <a:fillRect/>
          </a:stretch>
        </p:blipFill>
        <p:spPr>
          <a:xfrm>
            <a:off x="323850" y="196141"/>
            <a:ext cx="6696422" cy="42458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2343" y="1152128"/>
            <a:ext cx="2567059" cy="7647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Грачева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Оксана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336 группа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683568" y="3645024"/>
            <a:ext cx="7907863" cy="2435972"/>
          </a:xfrm>
        </p:spPr>
        <p:txBody>
          <a:bodyPr>
            <a:noAutofit/>
          </a:bodyPr>
          <a:lstStyle/>
          <a:p>
            <a:pPr algn="ctr"/>
            <a:r>
              <a:rPr lang="ru-RU" sz="5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изучения иностранного языка на развитие мозга.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338" y="3068960"/>
            <a:ext cx="3894158" cy="3672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776863" cy="1813768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 сомнений, какой язык выбрать в качестве основного для изучения, если вы надолго хотите сохранить молодость вашего мозга. И  начнем мы прямо сейчас.  </a:t>
            </a:r>
            <a:b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30400"/>
            <a:ext cx="7056784" cy="4594944"/>
          </a:xfrm>
        </p:spPr>
        <p:txBody>
          <a:bodyPr>
            <a:normAutofit/>
          </a:bodyPr>
          <a:lstStyle/>
          <a:p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 there! (</a:t>
            </a:r>
            <a:r>
              <a:rPr lang="en-GB" sz="4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</a:t>
            </a:r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endParaRPr lang="ru-RU" sz="4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How's it going? (</a:t>
            </a:r>
            <a:r>
              <a:rPr lang="en-GB" sz="4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идут</a:t>
            </a:r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дела</a:t>
            </a:r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  <a:endParaRPr lang="ru-RU" sz="4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I'm fine, thank you. </a:t>
            </a:r>
            <a:r>
              <a:rPr lang="ru-RU" sz="4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(У меня все хорошо, спасибо.)</a:t>
            </a: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224136"/>
          </a:xfrm>
        </p:spPr>
        <p:txBody>
          <a:bodyPr>
            <a:noAutofit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всех получилось просто великолепно!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16832"/>
            <a:ext cx="7920879" cy="4124531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Пусть это </a:t>
            </a:r>
            <a:r>
              <a:rPr lang="ru-RU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 начало вашему увлекательному путешествию, под названием «английский язык». Оставайтесь всегда молоды, здоровы и успешны!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 descr="C:\Users\COMPAQ\Desktop\MRK_2361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5437" y="116632"/>
            <a:ext cx="9043067" cy="6696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872208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Что лучше — знать несколько языков, но плохо, или один, зато в совершенстве? Оказывается, для развития нашего мозга выгоднее первый вариант.</a:t>
            </a:r>
            <a:br>
              <a:rPr lang="ru-RU" sz="24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6696743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51" y="2780928"/>
            <a:ext cx="7566525" cy="39212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741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1. Изучение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языков заставляет мозг увеличиваться в объеме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7992888" cy="4340555"/>
          </a:xfrm>
        </p:spPr>
        <p:txBody>
          <a:bodyPr/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учите иностранные языки, ваш мозг растет, причем в буквальном смысле слова. </a:t>
            </a:r>
            <a:endParaRPr lang="ru-RU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116632"/>
            <a:ext cx="6347713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Иностранные языки спасают от синдрома Альцгеймера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280920" cy="4844611"/>
          </a:xfrm>
        </p:spPr>
        <p:txBody>
          <a:bodyPr/>
          <a:lstStyle/>
          <a:p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Билингвам (носителям двух или более языков) положена в среднем пятилетняя отсрочка от деменции, вызываемой синдромом Альцгеймера. К такому удивительному результату пришла команда </a:t>
            </a:r>
            <a:r>
              <a:rPr lang="ru-RU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нейропсихологов</a:t>
            </a: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сравнивавшая течение болезни у людей, освоивших иностранные языки и, наоборот, не владеющих ими</a:t>
            </a:r>
            <a: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86" y="2996952"/>
            <a:ext cx="5940787" cy="3958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1813768"/>
          </a:xfrm>
        </p:spPr>
        <p:txBody>
          <a:bodyPr>
            <a:normAutofit/>
          </a:bodyPr>
          <a:lstStyle/>
          <a:p>
            <a:pPr algn="ctr"/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У </a:t>
            </a:r>
            <a:r>
              <a:rPr lang="ru-RU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билингвов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лучше способности к музыке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7344815" cy="4700595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иностранного языка заставляет мозг открывать для себя изобилие звуков, которые он раньше не трудился выделять и разграничивать.</a:t>
            </a:r>
            <a:endParaRPr lang="ru-RU" sz="2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06" y="2636912"/>
            <a:ext cx="6228859" cy="4150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68960"/>
            <a:ext cx="6604217" cy="3672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16632"/>
            <a:ext cx="7200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Знатоки языков отличаются способностями к многозадачности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7920880" cy="4844611"/>
          </a:xfrm>
        </p:spPr>
        <p:txBody>
          <a:bodyPr/>
          <a:lstStyle/>
          <a:p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владеет несколькими языками, способны легче переключаться между задачами и параллельно решать в уме несколько разных проблем. Кроме того, они быстрее и легче приспосабливаются к неожиданным изменениям обстоятельств.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14786"/>
            <a:ext cx="5544616" cy="47778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Языки улучшают память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4248472" cy="4844611"/>
          </a:xfrm>
        </p:spPr>
        <p:txBody>
          <a:bodyPr>
            <a:normAutofit fontScale="92500"/>
          </a:bodyPr>
          <a:lstStyle/>
          <a:p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Дети, выросшие в многоязыковом окружении, отличаются намного лучшей памятью, чем те, кто с детства слышал только родную речь. Более того, как установили исследователи, это, как правило, означает и то, что они лучше считают в уме, отличаются лучшими способностями к чтению и другим подобным навыкам.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16632"/>
            <a:ext cx="6705792" cy="410445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языков масса, и изучение любого из них будет очень полезно для вашего мозга, но всё же есть несколько факторов в поддержку именно английского языка, если вы ещё не решили, какой язык начать изучать.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4" y="2789506"/>
            <a:ext cx="6264696" cy="38798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727638"/>
          </a:xfrm>
        </p:spPr>
        <p:txBody>
          <a:bodyPr>
            <a:noAutofit/>
          </a:bodyPr>
          <a:lstStyle/>
          <a:p>
            <a:pPr algn="ctr"/>
            <a:r>
              <a:rPr lang="en-US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Why English?</a:t>
            </a:r>
            <a: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9598" y="1628800"/>
            <a:ext cx="8062319" cy="4412563"/>
          </a:xfrm>
        </p:spPr>
        <p:txBody>
          <a:bodyPr>
            <a:normAutofit/>
          </a:bodyPr>
          <a:lstStyle/>
          <a:p>
            <a:pPr algn="ctr"/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7" y="1361895"/>
            <a:ext cx="6912768" cy="5247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372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Times New Roman</vt:lpstr>
      <vt:lpstr>Trebuchet MS</vt:lpstr>
      <vt:lpstr>Wingdings 3</vt:lpstr>
      <vt:lpstr>Аспект</vt:lpstr>
      <vt:lpstr>Грачева Оксана 336 группа </vt:lpstr>
      <vt:lpstr>Что лучше — знать несколько языков, но плохо, или один, зато в совершенстве? Оказывается, для развития нашего мозга выгоднее первый вариант. </vt:lpstr>
      <vt:lpstr>1. Изучение языков заставляет мозг увеличиваться в объеме </vt:lpstr>
      <vt:lpstr>2. Иностранные языки спасают от синдрома Альцгеймера </vt:lpstr>
      <vt:lpstr>3. У билингвов лучше способности к музыке </vt:lpstr>
      <vt:lpstr>4. Знатоки языков отличаются способностями к многозадачности</vt:lpstr>
      <vt:lpstr>5. Языки улучшают память </vt:lpstr>
      <vt:lpstr>Иностранных языков масса, и изучение любого из них будет очень полезно для вашего мозга, но всё же есть несколько факторов в поддержку именно английского языка, если вы ещё не решили, какой язык начать изучать.  </vt:lpstr>
      <vt:lpstr>Why English? </vt:lpstr>
      <vt:lpstr>Не остается сомнений, какой язык выбрать в качестве основного для изучения, если вы надолго хотите сохранить молодость вашего мозга. И  начнем мы прямо сейчас.   </vt:lpstr>
      <vt:lpstr>У всех получилось просто великолепно! 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User 2</cp:lastModifiedBy>
  <cp:revision>27</cp:revision>
  <dcterms:created xsi:type="dcterms:W3CDTF">2019-03-21T17:33:15Z</dcterms:created>
  <dcterms:modified xsi:type="dcterms:W3CDTF">2025-01-24T12:17:28Z</dcterms:modified>
</cp:coreProperties>
</file>